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WOODEN カトラリー1本</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木</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全長約16cm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紙袋入り</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シンプルですっきりとした木製のカトラリー。無垢の木材を使用しているためナチュラルな風合いが特徴と同時に、地球環境に優しい点も◎！温かみのあるデザインで、普段使いに最適。※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