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スキマミニほうき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ポリプロピレン・PBT樹脂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3×17.5×1cm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パソコンキーボードの隙間やサッシなどの掃除に便利な、ミニサイズのスキマほうきです。しなやかな長めのブラシや柔らかく、傷をつけにくい点も高ポイント！ノベルティ用等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