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薬用粉体入浴剤210g1個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計量スプーン(6ｇ)×1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なし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肩こりや腰痛、冷え症などの改善、また疲労回復やストレス発散にもなる薬用粉体入浴剤です。全5種の香りから自由にお選びいただけます。チャック付きのスタンドパック入りも便利！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