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完全ワイヤレスイヤホン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樹脂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4.4×1.8×0.7cm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包装：ヘッダー付化粧箱入り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片耳わずか</a:t>
            </a:r>
            <a:r>
              <a:rPr lang="en-US" altLang="ja-JP" sz="1600" dirty="0"/>
              <a:t>3g</a:t>
            </a:r>
            <a:r>
              <a:rPr lang="ja-JP" altLang="en-US" sz="1600" dirty="0"/>
              <a:t>のコンパクト＆軽量で携帯しやすいワイヤレスイヤホン。電源</a:t>
            </a:r>
            <a:r>
              <a:rPr lang="en-US" altLang="ja-JP" sz="1600" dirty="0"/>
              <a:t>on/off</a:t>
            </a:r>
            <a:r>
              <a:rPr lang="ja-JP" altLang="en-US" sz="1600" dirty="0"/>
              <a:t>・再生</a:t>
            </a:r>
            <a:r>
              <a:rPr lang="en-US" altLang="ja-JP" sz="1600" dirty="0"/>
              <a:t>/</a:t>
            </a:r>
            <a:r>
              <a:rPr lang="ja-JP" altLang="en-US" sz="1600" dirty="0"/>
              <a:t>一時停止・曲送り・音量調整・通話応答</a:t>
            </a:r>
            <a:r>
              <a:rPr lang="en-US" altLang="ja-JP" sz="1600" dirty="0"/>
              <a:t>/</a:t>
            </a:r>
            <a:r>
              <a:rPr lang="ja-JP" altLang="en-US" sz="1600" dirty="0"/>
              <a:t>拒否のマルチな機能をタッチだけで操作できます。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9EB0245F-E00F-0C35-9C5C-C123B342E9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8622" y="1400236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915</TotalTime>
  <Words>69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2024-11-18T05:31:09Z</dcterms:modified>
</cp:coreProperties>
</file>