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51" autoAdjust="0"/>
    <p:restoredTop sz="94656"/>
  </p:normalViewPr>
  <p:slideViewPr>
    <p:cSldViewPr snapToGrid="0" snapToObjects="1">
      <p:cViewPr varScale="1">
        <p:scale>
          <a:sx n="84" d="100"/>
          <a:sy n="84" d="100"/>
        </p:scale>
        <p:origin x="102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おうちで簡単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!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温泉たまご器 たま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ちゃん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素材：ポリプロピレン・ポリスチレンフォーム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サイズ：直径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16.5cm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高さ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17.5cm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170915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r>
              <a:rPr lang="ja-JP" altLang="en-US" sz="1500" dirty="0"/>
              <a:t>熱湯と注いで待つだけで、手軽に美味しい温泉たまごを作ることができるアイテムです。温泉たまごのレシピが本体にプリントされているのも高ポイント！特典や景品用にも最適です。</a:t>
            </a:r>
          </a:p>
          <a:p>
            <a:r>
              <a:rPr lang="en-US" altLang="ja-JP" sz="1500" dirty="0"/>
              <a:t>※</a:t>
            </a:r>
            <a:r>
              <a:rPr lang="ja-JP" altLang="en-US" sz="1500" dirty="0"/>
              <a:t>こちらの商品は、最小ロット数単位（倍数）のみの承りになります。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5BFAE0F-29A1-B7EA-4507-D7CA42AA17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1" y="1420464"/>
            <a:ext cx="3560088" cy="3560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805</TotalTime>
  <Words>97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272</cp:revision>
  <cp:lastPrinted>2021-07-20T08:57:41Z</cp:lastPrinted>
  <dcterms:created xsi:type="dcterms:W3CDTF">2021-06-21T09:41:39Z</dcterms:created>
  <dcterms:modified xsi:type="dcterms:W3CDTF">2025-08-05T01:31:27Z</dcterms:modified>
</cp:coreProperties>
</file>