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爽快シートクールナウ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綿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本体サイズ/約19.5×11cm(原紙サイズ)、パッケージサイズ/9×0.2×11.5cm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なし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日本製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暑い季節に欠かせない爽快な使用感の汗拭きシート。メントール配合なので、スポーツの後や仕事の合間にサッとひと拭きすれば、お肌も気分もスッキリとリフレッシュすることができます。※こちらの商品は、最小ロット数単位（倍数）のみの承りにな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