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51" autoAdjust="0"/>
    <p:restoredTop sz="94656"/>
  </p:normalViewPr>
  <p:slideViewPr>
    <p:cSldViewPr snapToGrid="0" snapToObjects="1">
      <p:cViewPr varScale="1">
        <p:scale>
          <a:sx n="71" d="100"/>
          <a:sy n="71" d="100"/>
        </p:scale>
        <p:origin x="84" y="48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2025/8/5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ブルーライト蚊取りファン</a:t>
            </a:r>
            <a:r>
              <a:rPr lang="en-US" altLang="ja-JP" sz="2000" dirty="0">
                <a:solidFill>
                  <a:schemeClr val="bg1"/>
                </a:solidFill>
                <a:latin typeface="Meiryo UI" panose="020B0604030504040204" pitchFamily="34" charset="-128"/>
                <a:ea typeface="Meiryo UI" panose="020B0604030504040204" pitchFamily="34" charset="-128"/>
              </a:rPr>
              <a:t>1</a:t>
            </a:r>
            <a:r>
              <a:rPr lang="ja-JP" altLang="en-US" sz="2000" dirty="0">
                <a:solidFill>
                  <a:schemeClr val="bg1"/>
                </a:solidFill>
                <a:latin typeface="Meiryo UI" panose="020B0604030504040204" pitchFamily="34" charset="-128"/>
                <a:ea typeface="Meiryo UI" panose="020B0604030504040204" pitchFamily="34" charset="-128"/>
              </a:rPr>
              <a:t>台</a:t>
            </a:r>
            <a:r>
              <a:rPr lang="en-US" altLang="ja-JP" sz="2000" dirty="0">
                <a:solidFill>
                  <a:schemeClr val="bg1"/>
                </a:solidFill>
                <a:latin typeface="Meiryo UI" panose="020B0604030504040204" pitchFamily="34" charset="-128"/>
                <a:ea typeface="Meiryo UI" panose="020B0604030504040204" pitchFamily="34" charset="-128"/>
              </a:rPr>
              <a:t>(</a:t>
            </a:r>
            <a:r>
              <a:rPr lang="ja-JP" altLang="en-US" sz="2000" dirty="0">
                <a:solidFill>
                  <a:schemeClr val="bg1"/>
                </a:solidFill>
                <a:latin typeface="Meiryo UI" panose="020B0604030504040204" pitchFamily="34" charset="-128"/>
                <a:ea typeface="Meiryo UI" panose="020B0604030504040204" pitchFamily="34" charset="-128"/>
              </a:rPr>
              <a:t>ブラック</a:t>
            </a:r>
            <a:r>
              <a:rPr lang="en-US" altLang="ja-JP" sz="2000" dirty="0">
                <a:solidFill>
                  <a:schemeClr val="bg1"/>
                </a:solidFill>
                <a:latin typeface="Meiryo UI" panose="020B0604030504040204" pitchFamily="34" charset="-128"/>
                <a:ea typeface="Meiryo UI" panose="020B0604030504040204" pitchFamily="34" charset="-128"/>
              </a:rPr>
              <a:t>)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素材：ポリプロピレン</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11.5×11.5×18cm</a:t>
            </a:r>
          </a:p>
          <a:p>
            <a:r>
              <a:rPr lang="ja-JP" altLang="en-US" sz="900" dirty="0">
                <a:latin typeface="Meiryo UI" panose="020B0604030504040204" pitchFamily="34" charset="-128"/>
                <a:ea typeface="Meiryo UI" panose="020B0604030504040204" pitchFamily="34" charset="-128"/>
              </a:rPr>
              <a:t>機能：電源</a:t>
            </a:r>
            <a:r>
              <a:rPr lang="en-US" altLang="ja-JP" sz="900" dirty="0">
                <a:latin typeface="Meiryo UI" panose="020B0604030504040204" pitchFamily="34" charset="-128"/>
                <a:ea typeface="Meiryo UI" panose="020B0604030504040204" pitchFamily="34" charset="-128"/>
              </a:rPr>
              <a:t>/DC5V</a:t>
            </a:r>
          </a:p>
          <a:p>
            <a:r>
              <a:rPr lang="ja-JP" altLang="en-US" sz="900" dirty="0">
                <a:latin typeface="Meiryo UI" panose="020B0604030504040204" pitchFamily="34" charset="-128"/>
                <a:ea typeface="Meiryo UI" panose="020B0604030504040204" pitchFamily="34" charset="-128"/>
              </a:rPr>
              <a:t>付属品：コード長</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0.8m</a:t>
            </a:r>
          </a:p>
          <a:p>
            <a:r>
              <a:rPr lang="ja-JP" altLang="en-US" sz="900" dirty="0">
                <a:latin typeface="Meiryo UI" panose="020B0604030504040204" pitchFamily="34" charset="-128"/>
                <a:ea typeface="Meiryo UI" panose="020B0604030504040204" pitchFamily="34" charset="-128"/>
              </a:rPr>
              <a:t>包装：化粧箱入り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ja-JP" altLang="en-US" sz="1600" dirty="0"/>
              <a:t>電撃もニオイも音もなく、ブルーライトだけで蚊や羽虫を誘い込み撃退してくれる蚊取りファンです。虫が多く発生する夏の時期のイベントやキャンペーンの特典、景品用などにおすすめです。</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E2B77A8F-592F-4C86-576C-8BB767F57045}"/>
              </a:ext>
            </a:extLst>
          </p:cNvPr>
          <p:cNvPicPr>
            <a:picLocks noChangeAspect="1"/>
          </p:cNvPicPr>
          <p:nvPr/>
        </p:nvPicPr>
        <p:blipFill>
          <a:blip r:embed="rId5"/>
          <a:stretch>
            <a:fillRect/>
          </a:stretch>
        </p:blipFill>
        <p:spPr>
          <a:xfrm>
            <a:off x="780784" y="1394933"/>
            <a:ext cx="3551144" cy="355114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804</TotalTime>
  <Words>86</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KILAMEK119</cp:lastModifiedBy>
  <cp:revision>271</cp:revision>
  <cp:lastPrinted>2021-07-20T08:57:41Z</cp:lastPrinted>
  <dcterms:created xsi:type="dcterms:W3CDTF">2021-06-21T09:41:39Z</dcterms:created>
  <dcterms:modified xsi:type="dcterms:W3CDTF">2025-08-05T01:26:18Z</dcterms:modified>
</cp:coreProperties>
</file>