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1"/>
  </p:normalViewPr>
  <p:slideViewPr>
    <p:cSldViewPr snapToGrid="0" snapToObjects="1">
      <p:cViewPr varScale="1">
        <p:scale>
          <a:sx n="115" d="100"/>
          <a:sy n="115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スプーン付き キャップジャー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ガラス、フタ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シリコンゴム、スプーン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天然木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口径約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6.5cm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高さ約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、フタ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8.7×7.3×1.5cm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スプーン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14.5cm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283g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考：色指定不可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グリーン・ブルー・オレンジ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ナッツ類をはじめ、さまざまな食品や雑貨を収納しておくことができる、見た目も可愛いキャップジャーです。シリコン製のフタや付属のスプーンも高ポイント！是非ご活用ください。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FC1C8F-5BE7-1345-8789-680E0057C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0" y="1496155"/>
            <a:ext cx="3495858" cy="349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111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2024-07-25T03:37:24Z</dcterms:modified>
</cp:coreProperties>
</file>