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スマートガーデニングセット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334313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材：ミニスコップ・ミニ熊手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天然木・スチール、剪定はさみ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ポリプロピレン・ステンレス、　　　　　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軍手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綿・ポリエステル混紡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：ミニスコップ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21.3cm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、ミニ熊手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18.3cm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剪定はさみ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14.5cm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、軍手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フリーサイズ（包装形態：化粧箱入り）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128g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227364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111948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ミニスコップ、ミニ熊手、剪定はさみ、軍手の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点をセットにした、ガーデニングにとっても便利なグッズです。オリジナルの名入れプリントも可能なため、プレゼント用などにも最適です。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530AF8-E937-1347-A942-D3EA801B4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4" y="1385418"/>
            <a:ext cx="3651233" cy="365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119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2024-07-25T03:37:25Z</dcterms:modified>
</cp:coreProperties>
</file>