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90"/>
  </p:normalViewPr>
  <p:slideViewPr>
    <p:cSldViewPr snapToGrid="0" snapToObjects="1">
      <p:cViewPr varScale="1">
        <p:scale>
          <a:sx n="176" d="100"/>
          <a:sy n="176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ツイ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―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ディア スラントバッグ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材：ポリエステル・ポリエステル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・亜鉛合金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17.5)×10×21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（包装形態：ポリ袋入り）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ツイード生地が暖か味と季節感を上品に醸し出し、斜めのハンドルがお洒落なスラントバッグです。イベントやキャンペーンの特典用、景品用などにもおすすめです。是非ご活用ください。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46366E7-D664-C140-8259-CDFCAD26F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133" y="1442250"/>
            <a:ext cx="2724493" cy="365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2024-07-25T03:37:30Z</dcterms:modified>
</cp:coreProperties>
</file>