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ギュッとおさえるサンドケース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材：本体・フレーム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15.5×2.2×15.5cm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パンやお米を敷き詰めて好きな具を置き、ぎゅっと押さえるだけで手軽かつ綺麗に、サンドウィッチやおにぎりが作れるグッズです。ランチ用やピクニック用などにおすすめです。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3E3006-A123-7140-989D-0AFBFBBC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3" y="1572392"/>
            <a:ext cx="3229533" cy="32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2024-07-25T03:37:32Z</dcterms:modified>
</cp:coreProperties>
</file>