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フレッシュジューサーボトル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素材：上蓋・しぼり器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下容器・上容器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飽和ポリエステル樹脂 接合部カバー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熱可塑性エラストマー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24.8cm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/850ml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下部にスクイーザーがあり、これで柑橘系の果物を絞ると自動的にボトル内にしぼりジュースが溜められる便利構造です。オリジナル名入れも可能なため、ノベルティ用などにもおすすめ。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111D112-E41B-E693-848E-4069DC176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26" y="1371901"/>
            <a:ext cx="3621726" cy="36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2024-07-25T03:37:36Z</dcterms:modified>
</cp:coreProperties>
</file>