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折りたたみカラフルトート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、底面・持ち手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ボタン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銅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ズ：使用時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32×9×36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14×3.5×9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142g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コンパクトに可愛らしく折りたため、カラバリも豊富なトートバッグです。オリジナルデザインによる名入れプリントも可能ですが、色指定は不可となっておりますのでご注意ください。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ABAF5CB9-D101-474C-9230-47AF41F010F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1811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7076996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ピンク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036318"/>
                  </a:ext>
                </a:extLst>
              </a:tr>
            </a:tbl>
          </a:graphicData>
        </a:graphic>
      </p:graphicFrame>
      <p:pic>
        <p:nvPicPr>
          <p:cNvPr id="1076" name="Picture 52" descr="https://www.kilamek-novelty.com/html/upload/save_image/ut-2257440/2257440-01.jpg">
            <a:extLst>
              <a:ext uri="{FF2B5EF4-FFF2-40B4-BE49-F238E27FC236}">
                <a16:creationId xmlns:a16="http://schemas.microsoft.com/office/drawing/2014/main" id="{1ECCD7FF-8A7D-6244-A51F-5BD12BE48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" t="14052" r="970" b="19307"/>
          <a:stretch/>
        </p:blipFill>
        <p:spPr bwMode="auto">
          <a:xfrm>
            <a:off x="681205" y="1724470"/>
            <a:ext cx="3859255" cy="25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105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2024-07-25T03:37:37Z</dcterms:modified>
</cp:coreProperties>
</file>