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カンタンベンリ ザクザクサラダメーカー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22×18×9.5cm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チョップドサラダが誰でも簡単に、かつ手早くキッチンも汚さずに作れちゃう便利グッズです。スプーンでお野菜をもりもり食べたい方におすすめ！ちょっとしたプレゼント用にも最適です。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59DAF8-60D7-9A44-AD66-685930CB4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36826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2024-07-25T03:37:40Z</dcterms:modified>
</cp:coreProperties>
</file>