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1"/>
  </p:normalViewPr>
  <p:slideViewPr>
    <p:cSldViewPr snapToGrid="0" snapToObjects="1">
      <p:cViewPr varScale="1">
        <p:scale>
          <a:sx n="119" d="100"/>
          <a:sy n="119" d="100"/>
        </p:scale>
        <p:origin x="7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携帯便利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ポーチ付きエコバッグ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収納ポーチ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ポリエステル・ポリプロピレン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ズ：バッグ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35×22×50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取っ手含む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収納ポーチ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10×14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51g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マチが広く買い物カゴや自転車カゴにぴったり合うため、とっても使い勝手の良い携帯用エコバッグです。イベントやキャンペーンのちょっとした特典用としても喜ばれますのでおすすめです。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AF5CB9-D101-474C-9230-47AF41F010F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1811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70769962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ピンク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036318"/>
                  </a:ext>
                </a:extLst>
              </a:tr>
            </a:tbl>
          </a:graphicData>
        </a:graphic>
      </p:graphicFrame>
      <p:pic>
        <p:nvPicPr>
          <p:cNvPr id="1056" name="Picture 32" descr="https://www.kilamek-novelty.com/html/upload/save_image/ut-2257370/2257370-01.jpg">
            <a:extLst>
              <a:ext uri="{FF2B5EF4-FFF2-40B4-BE49-F238E27FC236}">
                <a16:creationId xmlns:a16="http://schemas.microsoft.com/office/drawing/2014/main" id="{ED404BFE-F154-8F46-ADA6-0EE68A9F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0" y="1586825"/>
            <a:ext cx="3046362" cy="30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285</cp:revision>
  <cp:lastPrinted>2021-07-20T08:57:41Z</cp:lastPrinted>
  <dcterms:created xsi:type="dcterms:W3CDTF">2021-06-21T09:41:39Z</dcterms:created>
  <dcterms:modified xsi:type="dcterms:W3CDTF">2024-07-25T03:37:43Z</dcterms:modified>
</cp:coreProperties>
</file>