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74"/>
  </p:normalViewPr>
  <p:slideViewPr>
    <p:cSldViewPr snapToGrid="0" snapToObjects="1">
      <p:cViewPr varScale="1">
        <p:scale>
          <a:sx n="87" d="100"/>
          <a:sy n="87" d="100"/>
        </p:scale>
        <p:origin x="450"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2024/9/11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2024/9/11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スマートエマージェンシーボトル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4553476"/>
            <a:ext cx="4140913" cy="1618008"/>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材：ウォーターボトル</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AS</a:t>
            </a:r>
            <a:r>
              <a:rPr lang="ja-JP" altLang="en-US" sz="900">
                <a:latin typeface="Meiryo UI" panose="020B0604030504040204" pitchFamily="34" charset="-128"/>
                <a:ea typeface="Meiryo UI" panose="020B0604030504040204" pitchFamily="34" charset="-128"/>
              </a:rPr>
              <a:t>樹脂・ポリプロピレン・ポリエチレン、カラビナキーホルダー</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　　　　　　アルミニウム、アルミブランケット</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アルミ蒸着</a:t>
            </a:r>
            <a:r>
              <a:rPr lang="en" altLang="ja-JP" sz="900" dirty="0">
                <a:latin typeface="Meiryo UI" panose="020B0604030504040204" pitchFamily="34" charset="-128"/>
                <a:ea typeface="Meiryo UI" panose="020B0604030504040204" pitchFamily="34" charset="-128"/>
              </a:rPr>
              <a:t>PET</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ホイッスル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ポリスチレン・</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ポリプロピレン、</a:t>
            </a:r>
            <a:r>
              <a:rPr lang="en" altLang="ja-JP" sz="900" dirty="0">
                <a:latin typeface="Meiryo UI" panose="020B0604030504040204" pitchFamily="34" charset="-128"/>
                <a:ea typeface="Meiryo UI" panose="020B0604030504040204" pitchFamily="34" charset="-128"/>
              </a:rPr>
              <a:t>LED</a:t>
            </a:r>
            <a:r>
              <a:rPr lang="ja-JP" altLang="en-US" sz="900">
                <a:latin typeface="Meiryo UI" panose="020B0604030504040204" pitchFamily="34" charset="-128"/>
                <a:ea typeface="Meiryo UI" panose="020B0604030504040204" pitchFamily="34" charset="-128"/>
              </a:rPr>
              <a:t>ハンディライト</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ポリプロピレン・</a:t>
            </a:r>
            <a:r>
              <a:rPr lang="en" altLang="ja-JP" sz="900" dirty="0">
                <a:latin typeface="Meiryo UI" panose="020B0604030504040204" pitchFamily="34" charset="-128"/>
                <a:ea typeface="Meiryo UI" panose="020B0604030504040204" pitchFamily="34" charset="-128"/>
              </a:rPr>
              <a:t>TPR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：ウォーターボトル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直径</a:t>
            </a:r>
            <a:r>
              <a:rPr lang="en-US" altLang="ja-JP" sz="900" dirty="0">
                <a:latin typeface="Meiryo UI" panose="020B0604030504040204" pitchFamily="34" charset="-128"/>
                <a:ea typeface="Meiryo UI" panose="020B0604030504040204" pitchFamily="34" charset="-128"/>
              </a:rPr>
              <a:t>7.5cm </a:t>
            </a:r>
            <a:r>
              <a:rPr lang="ja-JP" altLang="en-US" sz="900">
                <a:latin typeface="Meiryo UI" panose="020B0604030504040204" pitchFamily="34" charset="-128"/>
                <a:ea typeface="Meiryo UI" panose="020B0604030504040204" pitchFamily="34" charset="-128"/>
              </a:rPr>
              <a:t>高さ</a:t>
            </a:r>
            <a:r>
              <a:rPr lang="en-US" altLang="ja-JP" sz="900" dirty="0">
                <a:latin typeface="Meiryo UI" panose="020B0604030504040204" pitchFamily="34" charset="-128"/>
                <a:ea typeface="Meiryo UI" panose="020B0604030504040204" pitchFamily="34" charset="-128"/>
              </a:rPr>
              <a:t>18.5cm(</a:t>
            </a:r>
            <a:r>
              <a:rPr lang="ja-JP" altLang="en-US" sz="900">
                <a:latin typeface="Meiryo UI" panose="020B0604030504040204" pitchFamily="34" charset="-128"/>
                <a:ea typeface="Meiryo UI" panose="020B0604030504040204" pitchFamily="34" charset="-128"/>
              </a:rPr>
              <a:t>適正容量</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600ml)</a:t>
            </a:r>
            <a:r>
              <a:rPr lang="ja-JP" altLang="en-US" sz="90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カラビナキーホルダー</a:t>
            </a:r>
            <a:r>
              <a:rPr lang="en-US" altLang="ja-JP" sz="900" dirty="0">
                <a:latin typeface="Meiryo UI" panose="020B0604030504040204" pitchFamily="34" charset="-128"/>
                <a:ea typeface="Meiryo UI" panose="020B0604030504040204" pitchFamily="34" charset="-128"/>
              </a:rPr>
              <a:t>/3×5.7×0.5cm</a:t>
            </a:r>
            <a:r>
              <a:rPr lang="ja-JP" altLang="en-US" sz="900">
                <a:latin typeface="Meiryo UI" panose="020B0604030504040204" pitchFamily="34" charset="-128"/>
                <a:ea typeface="Meiryo UI" panose="020B0604030504040204" pitchFamily="34" charset="-128"/>
              </a:rPr>
              <a:t>、アルミブランケット</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140×70cm</a:t>
            </a:r>
            <a:r>
              <a:rPr lang="ja-JP" altLang="en-US" sz="90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ホイッスル</a:t>
            </a:r>
            <a:r>
              <a:rPr lang="en-US" altLang="ja-JP" sz="900" dirty="0">
                <a:latin typeface="Meiryo UI" panose="020B0604030504040204" pitchFamily="34" charset="-128"/>
                <a:ea typeface="Meiryo UI" panose="020B0604030504040204" pitchFamily="34" charset="-128"/>
              </a:rPr>
              <a:t>/3×7×0.8cm</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LED</a:t>
            </a:r>
            <a:r>
              <a:rPr lang="ja-JP" altLang="en-US" sz="900">
                <a:latin typeface="Meiryo UI" panose="020B0604030504040204" pitchFamily="34" charset="-128"/>
                <a:ea typeface="Meiryo UI" panose="020B0604030504040204" pitchFamily="34" charset="-128"/>
              </a:rPr>
              <a:t>ハンディライト</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直径</a:t>
            </a:r>
            <a:r>
              <a:rPr lang="en-US" altLang="ja-JP" sz="900" dirty="0">
                <a:latin typeface="Meiryo UI" panose="020B0604030504040204" pitchFamily="34" charset="-128"/>
                <a:ea typeface="Meiryo UI" panose="020B0604030504040204" pitchFamily="34" charset="-128"/>
              </a:rPr>
              <a:t>4cm </a:t>
            </a:r>
            <a:r>
              <a:rPr lang="ja-JP" altLang="en-US" sz="90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13cm</a:t>
            </a:r>
          </a:p>
          <a:p>
            <a:r>
              <a:rPr lang="ja-JP" altLang="en-US" sz="900">
                <a:latin typeface="Meiryo UI" panose="020B0604030504040204" pitchFamily="34" charset="-128"/>
                <a:ea typeface="Meiryo UI" panose="020B0604030504040204" pitchFamily="34" charset="-128"/>
              </a:rPr>
              <a:t>　　　　　（包装形態：化粧箱入り）</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　量：</a:t>
            </a:r>
            <a:r>
              <a:rPr lang="en" altLang="ja-JP" sz="900" dirty="0">
                <a:latin typeface="Meiryo UI" panose="020B0604030504040204" pitchFamily="34" charset="-128"/>
                <a:ea typeface="Meiryo UI" panose="020B0604030504040204" pitchFamily="34" charset="-128"/>
              </a:rPr>
              <a:t>143g</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付属品：ウォーターボトル</a:t>
            </a:r>
            <a:r>
              <a:rPr lang="en-US" altLang="ja-JP" sz="900" dirty="0">
                <a:latin typeface="Meiryo UI" panose="020B0604030504040204" pitchFamily="34" charset="-128"/>
                <a:ea typeface="Meiryo UI" panose="020B0604030504040204" pitchFamily="34" charset="-128"/>
              </a:rPr>
              <a:t>×1</a:t>
            </a:r>
            <a:r>
              <a:rPr lang="ja-JP" altLang="en-US" sz="900">
                <a:latin typeface="Meiryo UI" panose="020B0604030504040204" pitchFamily="34" charset="-128"/>
                <a:ea typeface="Meiryo UI" panose="020B0604030504040204" pitchFamily="34" charset="-128"/>
              </a:rPr>
              <a:t>、カラビナキーホルダー</a:t>
            </a:r>
            <a:r>
              <a:rPr lang="en-US" altLang="ja-JP" sz="900" dirty="0">
                <a:latin typeface="Meiryo UI" panose="020B0604030504040204" pitchFamily="34" charset="-128"/>
                <a:ea typeface="Meiryo UI" panose="020B0604030504040204" pitchFamily="34" charset="-128"/>
              </a:rPr>
              <a:t>×1</a:t>
            </a:r>
            <a:r>
              <a:rPr lang="ja-JP" altLang="en-US" sz="900">
                <a:latin typeface="Meiryo UI" panose="020B0604030504040204" pitchFamily="34" charset="-128"/>
                <a:ea typeface="Meiryo UI" panose="020B0604030504040204" pitchFamily="34" charset="-128"/>
              </a:rPr>
              <a:t>、アルミブランケット</a:t>
            </a:r>
            <a:r>
              <a:rPr lang="en-US" altLang="ja-JP" sz="900" dirty="0">
                <a:latin typeface="Meiryo UI" panose="020B0604030504040204" pitchFamily="34" charset="-128"/>
                <a:ea typeface="Meiryo UI" panose="020B0604030504040204" pitchFamily="34" charset="-128"/>
              </a:rPr>
              <a:t>×1</a:t>
            </a:r>
            <a:r>
              <a:rPr lang="ja-JP" altLang="en-US" sz="90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ホイッスル</a:t>
            </a:r>
            <a:r>
              <a:rPr lang="en-US" altLang="ja-JP" sz="900" dirty="0">
                <a:latin typeface="Meiryo UI" panose="020B0604030504040204" pitchFamily="34" charset="-128"/>
                <a:ea typeface="Meiryo UI" panose="020B0604030504040204" pitchFamily="34" charset="-128"/>
              </a:rPr>
              <a:t>×1</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LED</a:t>
            </a:r>
            <a:r>
              <a:rPr lang="ja-JP" altLang="en-US" sz="900">
                <a:latin typeface="Meiryo UI" panose="020B0604030504040204" pitchFamily="34" charset="-128"/>
                <a:ea typeface="Meiryo UI" panose="020B0604030504040204" pitchFamily="34" charset="-128"/>
              </a:rPr>
              <a:t>ハンディライト</a:t>
            </a:r>
            <a:r>
              <a:rPr lang="en-US" altLang="ja-JP" sz="900" dirty="0">
                <a:latin typeface="Meiryo UI" panose="020B0604030504040204" pitchFamily="34" charset="-128"/>
                <a:ea typeface="Meiryo UI" panose="020B0604030504040204" pitchFamily="34" charset="-128"/>
              </a:rPr>
              <a:t>×1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考：単</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形乾電池</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446527"/>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331111"/>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 altLang="ja-JP" sz="1600" dirty="0">
                <a:latin typeface="Meiryo UI" panose="020B0604030504040204" pitchFamily="34" charset="-128"/>
                <a:ea typeface="Meiryo UI" panose="020B0604030504040204" pitchFamily="34" charset="-128"/>
              </a:rPr>
              <a:t>LED</a:t>
            </a:r>
            <a:r>
              <a:rPr lang="ja-JP" altLang="en-US" sz="1600">
                <a:latin typeface="Meiryo UI" panose="020B0604030504040204" pitchFamily="34" charset="-128"/>
                <a:ea typeface="Meiryo UI" panose="020B0604030504040204" pitchFamily="34" charset="-128"/>
              </a:rPr>
              <a:t>ライト、カラビナキーホルダー、アルミブランケット、ホイッスルといった緊急災害時に役立つグッズをひとまとめにした便利なボトルセットです。もちろんボトルは水筒して利用可能。</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EE6403FA-9C18-D0AB-F044-E9718EE8B628}"/>
              </a:ext>
            </a:extLst>
          </p:cNvPr>
          <p:cNvPicPr>
            <a:picLocks noChangeAspect="1"/>
          </p:cNvPicPr>
          <p:nvPr/>
        </p:nvPicPr>
        <p:blipFill>
          <a:blip r:embed="rId5"/>
          <a:stretch>
            <a:fillRect/>
          </a:stretch>
        </p:blipFill>
        <p:spPr>
          <a:xfrm>
            <a:off x="933347" y="1373067"/>
            <a:ext cx="3003060" cy="300306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518</TotalTime>
  <Words>167</Words>
  <Application>Microsoft Office PowerPoint</Application>
  <PresentationFormat>画面に合わせる (4:3)</PresentationFormat>
  <Paragraphs>21</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236</cp:revision>
  <cp:lastPrinted>2021-07-20T08:57:41Z</cp:lastPrinted>
  <dcterms:created xsi:type="dcterms:W3CDTF">2021-06-21T09:41:39Z</dcterms:created>
  <dcterms:modified xsi:type="dcterms:W3CDTF">2024-09-11T02:37:24Z</dcterms:modified>
</cp:coreProperties>
</file>