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2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フランクバスケットトート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素材：ポリプロピレン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38(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28)×12×27cm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春夏ファッションにマッチするすっきりとしたスタンダードなタイプのバスケットトートです。容量もたっぷり入るので通学用やお買い物用など、幅広いシーンでご活用いただけるかと思います。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FC535B8F-22FC-DBB4-0EE1-4A5915D696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056" y="1384204"/>
            <a:ext cx="3666720" cy="366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596</TotalTime>
  <Words>64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244</cp:revision>
  <cp:lastPrinted>2021-07-20T08:57:41Z</cp:lastPrinted>
  <dcterms:created xsi:type="dcterms:W3CDTF">2021-06-21T09:41:39Z</dcterms:created>
  <dcterms:modified xsi:type="dcterms:W3CDTF">2024-07-25T03:37:45Z</dcterms:modified>
</cp:coreProperties>
</file>