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78" y="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備えて安心 ショッピングセット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素材：マルシェバッグ／綿・ポリエステル・ポリプロピレン 冷感マスク／ポリエステル・ポリウレタン</a:t>
            </a:r>
          </a:p>
          <a:p>
            <a:r>
              <a:rPr lang="ja-JP" altLang="en-US" sz="900" dirty="0">
                <a:latin typeface="Meiryo UI" panose="020B0604030504040204" pitchFamily="34" charset="-128"/>
                <a:ea typeface="Meiryo UI" panose="020B0604030504040204" pitchFamily="34" charset="-128"/>
              </a:rPr>
              <a:t>サイズ：マルシェバッグ／約</a:t>
            </a:r>
            <a:r>
              <a:rPr lang="en-US" altLang="ja-JP" sz="900" dirty="0">
                <a:latin typeface="Meiryo UI" panose="020B0604030504040204" pitchFamily="34" charset="-128"/>
                <a:ea typeface="Meiryo UI" panose="020B0604030504040204" pitchFamily="34" charset="-128"/>
              </a:rPr>
              <a:t>45×10×73cm(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11.5×16.5×3.5cm(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冷感マスク／約</a:t>
            </a:r>
            <a:r>
              <a:rPr lang="en-US" altLang="ja-JP" sz="900" dirty="0">
                <a:latin typeface="Meiryo UI" panose="020B0604030504040204" pitchFamily="34" charset="-128"/>
                <a:ea typeface="Meiryo UI" panose="020B0604030504040204" pitchFamily="34" charset="-128"/>
              </a:rPr>
              <a:t>17.5×13cm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118g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毎日のお買い物に便利なコンパクトに折り畳めるマルシェバッグと、暑い夏場には特に嬉しい接触冷感素材を使った立体マスクのセット。ノベルティ用などとして昨今人気があります。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5BD3F2FF-B9A7-B878-2F71-5000FA25F869}"/>
              </a:ext>
            </a:extLst>
          </p:cNvPr>
          <p:cNvPicPr>
            <a:picLocks noChangeAspect="1"/>
          </p:cNvPicPr>
          <p:nvPr/>
        </p:nvPicPr>
        <p:blipFill>
          <a:blip r:embed="rId5"/>
          <a:stretch>
            <a:fillRect/>
          </a:stretch>
        </p:blipFill>
        <p:spPr>
          <a:xfrm>
            <a:off x="679250" y="13719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2024-07-25T03:37:47Z</dcterms:modified>
</cp:coreProperties>
</file>