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繰り返し使える 三層構造マスク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素材：表生地／ポリエステル フィルター／ポリエステル 内生地／綿・ポリウレタン 耳かけ部／ポリエステル・ポリウレタン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23×13.5cm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包装：ヘッダー付ポリ袋入り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洗濯して繰り返し使うことが可能な三層構造マスクです。</a:t>
            </a:r>
            <a:r>
              <a:rPr lang="en-US" altLang="ja-JP" sz="1600" dirty="0"/>
              <a:t>BFE</a:t>
            </a:r>
            <a:r>
              <a:rPr lang="ja-JP" altLang="en-US" sz="1600" dirty="0"/>
              <a:t>・花粉を</a:t>
            </a:r>
            <a:r>
              <a:rPr lang="en-US" altLang="ja-JP" sz="1600" dirty="0"/>
              <a:t>99</a:t>
            </a:r>
            <a:r>
              <a:rPr lang="ja-JP" altLang="en-US" sz="1600" dirty="0"/>
              <a:t>％カットでき、</a:t>
            </a:r>
            <a:r>
              <a:rPr lang="en-US" altLang="ja-JP" sz="1600" dirty="0"/>
              <a:t>20</a:t>
            </a:r>
            <a:r>
              <a:rPr lang="ja-JP" altLang="en-US" sz="1600" dirty="0"/>
              <a:t>回の洗濯後でもその効果が持続することは確認済み。ノベルティ用などに非常におすすめです。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15236CAC-1466-4EBB-D76A-707223937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98" y="1352682"/>
            <a:ext cx="3662260" cy="36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2024-07-25T03:37:47Z</dcterms:modified>
</cp:coreProperties>
</file>