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34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洗えるマスクケース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サイズ：展開時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/19×10.5cm(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/9×5.2cm(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シリコン素材を使った、煮沸消毒できる洗えるマスクケース。手のひらサイズに折り畳めるので、持ち運びに便利です。業種を問わずポスティングや配布用のノベルティに最適です。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9208EAFF-76D2-A170-DC7B-A899446FB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66" y="1400070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2024-07-25T03:37:48Z</dcterms:modified>
</cp:coreProperties>
</file>