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お米と麺のストッカーボトル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ＡＳ樹脂 中蓋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キャップ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ポリカーボネイト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10.2cm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30.8cm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冷蔵庫のドアポケットにぴったりサイズな上、蓋はぴったり一合が計れる計量カップになっています。また同時にパスタメジャーにもなっているため、パスタの入れ物としても便利なアイテムです。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C207B00-462A-4A48-B70E-7D9FB805C6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55" y="1423887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83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2024-11-06T06:38:46Z</dcterms:modified>
</cp:coreProperties>
</file>