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カッテージチーズメーカー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外容器・コランダー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19.6×13.5×11.8cm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コランダー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13.3cm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7.6cm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13.8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ｃｎ 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備考：商品動画をご用意しております。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脱脂乳などから作られる代表的な非熟成のチーズ、カッテージチーズを自宅で作れるチーズメーカー。サラダ・ディップ・サンドイッチとも相性抜群です。健康を気遣う方には特におススメです。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9FCB04C-AB80-B4EF-B29B-B0D0BC71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05" y="1356572"/>
            <a:ext cx="3682629" cy="36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2024-07-25T03:37:50Z</dcterms:modified>
</cp:coreProperties>
</file>