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216"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プレミアムバスタオル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素材：ポリエステル・ナイロン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120×60cm</a:t>
            </a:r>
          </a:p>
          <a:p>
            <a:r>
              <a:rPr lang="ja-JP" altLang="en-US" sz="900" dirty="0">
                <a:latin typeface="Meiryo UI" panose="020B0604030504040204" pitchFamily="34" charset="-128"/>
                <a:ea typeface="Meiryo UI" panose="020B0604030504040204" pitchFamily="34" charset="-128"/>
              </a:rPr>
              <a:t>包装：化粧箱入り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特別感のあるゴールドな化粧箱がひと目をひく、プレミアムバスタオルです。もちろん本体のバスタオルも柔らかく優しい肌触りと高い吸水性があります。贈答用や景品用におすすめ！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377B5747-00B9-717E-7DF3-8B78DCB72778}"/>
              </a:ext>
            </a:extLst>
          </p:cNvPr>
          <p:cNvPicPr>
            <a:picLocks noChangeAspect="1"/>
          </p:cNvPicPr>
          <p:nvPr/>
        </p:nvPicPr>
        <p:blipFill>
          <a:blip r:embed="rId5"/>
          <a:stretch>
            <a:fillRect/>
          </a:stretch>
        </p:blipFill>
        <p:spPr>
          <a:xfrm>
            <a:off x="681702" y="1411148"/>
            <a:ext cx="3583885" cy="358388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TotalTime>
  <Words>62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266</cp:revision>
  <cp:lastPrinted>2021-07-20T08:57:41Z</cp:lastPrinted>
  <dcterms:created xsi:type="dcterms:W3CDTF">2021-06-21T09:41:39Z</dcterms:created>
  <dcterms:modified xsi:type="dcterms:W3CDTF">2024-07-25T03:37:51Z</dcterms:modified>
</cp:coreProperties>
</file>