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プレスカップ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素材：ＡＢＳ樹脂・ステンレス・シリコン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サイズ：カップ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濾し器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・濾し器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プランジャー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/350ml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カップに茶葉やコーヒーの粉を入れて、そのまま飲めるプレスカップ。カップに濾し器がついているので、茶葉をプレスすればそのまま飲むことができます。見た目もシンプルで使い勝手抜群です。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63AEB408-52CC-1DFF-F834-2DBFACCB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39" y="1404682"/>
            <a:ext cx="3662951" cy="36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103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2024-07-25T03:37:52Z</dcterms:modified>
</cp:coreProperties>
</file>