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スーツケース型ポーチ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素材：本体／ポリウレタン・</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・ナイロン ファスナー／ポリアセタール・ナイロン ハンディストラップ・ショルダーベルト／ＰＥＴ・ナイロン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17.5×5.5×10.5cm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ショルダーベルト</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ハンディストラップ</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頑丈なスーツケースのような見た目ながらコンパクトサイズで、ガジェット類やステーショナリーなどといった細々としたアイテムを纏めて持ち歩くのに最適な耐久性に優れたポーチです。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51CD7D32-F6AD-34D4-704F-E7AB4F8E12F5}"/>
              </a:ext>
            </a:extLst>
          </p:cNvPr>
          <p:cNvPicPr>
            <a:picLocks noChangeAspect="1"/>
          </p:cNvPicPr>
          <p:nvPr/>
        </p:nvPicPr>
        <p:blipFill>
          <a:blip r:embed="rId5"/>
          <a:stretch>
            <a:fillRect/>
          </a:stretch>
        </p:blipFill>
        <p:spPr>
          <a:xfrm>
            <a:off x="816164" y="1371901"/>
            <a:ext cx="3587911" cy="358791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TotalTime>
  <Words>89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2024-08-19T07:20:20Z</dcterms:modified>
</cp:coreProperties>
</file>