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月かぐや 楽々お掃除グローブ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素材：外装／ポリエステル・レーヨン 内側／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EVA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竹繊維を配合した、ミトンタイプのお掃除グローブ。手にはめてそのまま食器洗いやテーブル拭きができます。内側には軽くて柔らかく、地球環境にも優しい</a:t>
            </a:r>
            <a:r>
              <a:rPr lang="en-US" altLang="ja-JP" sz="1600" dirty="0"/>
              <a:t>EVA</a:t>
            </a:r>
            <a:r>
              <a:rPr lang="ja-JP" altLang="en-US" sz="1600" dirty="0"/>
              <a:t>樹脂素材を使用しています。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94F3C8FB-8501-A6DA-7248-B15411FAAE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07287"/>
            <a:ext cx="3564761" cy="356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1037</TotalTime>
  <Words>81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2024-11-20T05:56:57Z</dcterms:modified>
</cp:coreProperties>
</file>