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スリムボトルカラーペン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色セット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材：ボトル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ポリプロピレン、ボトル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ポリエチレン、カラーペン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：ボトル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4.2cm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21.7cm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、カラーペン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16.2cm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（包装形態：ポリ袋入り）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58g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付属品：水性カラーペン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本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考：色指定不可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パステルカラーとケースの形が可愛らしい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12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色のボールペンセットです。ケースにオリジナルデザインの名入れプリントが可能なため、オリジナルグッズやノベルティ用にもおすすめです。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5F2F88-E14C-A046-8850-92CAA43F8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18" y="1496155"/>
            <a:ext cx="3392099" cy="339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102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2024-07-25T03:37:58Z</dcterms:modified>
</cp:coreProperties>
</file>