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ハンディークリーナー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材：ポリプロピレン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11×18×4cm</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12×6.9×6.4cm</a:t>
            </a:r>
          </a:p>
          <a:p>
            <a:r>
              <a:rPr lang="ja-JP" altLang="en-US" sz="900">
                <a:latin typeface="Meiryo UI" panose="020B0604030504040204" pitchFamily="34" charset="-128"/>
                <a:ea typeface="Meiryo UI" panose="020B0604030504040204" pitchFamily="34" charset="-128"/>
              </a:rPr>
              <a:t>　　　　　（包装形態：持ち手付ポリ袋入り）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115g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考：色指定不可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車の中などでも使いやすいコンパクトサイズとブラウン系カラーが特徴の所謂コロコロです。専用ケースと柄の部分にオリジナルデザインの名入れプリントが可能ですので、是非ご活用ください。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9393DD9D-81F2-524E-B963-8EEAF9407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496155"/>
            <a:ext cx="3334154" cy="333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86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2024-07-25T03:38:01Z</dcterms:modified>
</cp:coreProperties>
</file>