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ジャーパック入りフルーツふせん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08974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材：ジャーパック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ポリエチレン、ふせん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：ジャーパック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11.3×0.2×16cm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付属品：ジャーパック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、ふせん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)×3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02025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286609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リアルなフルーツプリントが施された、ジャーパック入りのポップでキュートなふせんです。ふせんを使い終わったあとも小物入れなどとして利用できます。ノベルティグッズ等におすすめ。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13ECE-6A80-1F45-8C6F-85F6A3FA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0" y="1559462"/>
            <a:ext cx="3525476" cy="35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2024-07-25T03:38:02Z</dcterms:modified>
</cp:coreProperties>
</file>