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ちいさな幸せ メラミンパンスポンジ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個組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70617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材：メラミンフォーム・不織布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6.6×6.6×3cm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4g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63668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48252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あんぱん、メロンパン、デニッシュの形をリアルに模したスポンジの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個セットです。バスケットに入れてあるようなパッケージデザインも可愛らしいですし、抽選会の景品などにおすすめ。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7869B8F-C122-1E40-941B-CC720E5F2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99" y="1482255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2024-07-25T03:38:03Z</dcterms:modified>
</cp:coreProperties>
</file>