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お手軽便利な台ふきん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65834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材：レーヨン・アクリル繊維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19×20cm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58885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43469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キッチン周りやダイニングテーブルにとっても便利な台ふきんです。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枚セットですが使い捨てではなく、洗えば何度でも繰り返し使えますので、エコ的な観点からもグッドなアイテムです。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D05DC9-1072-A44A-B7F7-9FB17BF4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5" y="1440840"/>
            <a:ext cx="3860292" cy="38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2024-07-25T03:38:04Z</dcterms:modified>
</cp:coreProperties>
</file>