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60343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材：ポリエステル・ナイロン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プレミアム ハンドタオル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5339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3797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金色の箱でプレミアム感がありインパクトもありますので、イベントやキャンペーンで使用する景品などとしても人気のあるハンドタオルです。肌触りもとっても優しい点も特徴です。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01DD5B-623B-5644-8CF5-10768A52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" y="1604702"/>
            <a:ext cx="3550121" cy="35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2024-07-25T03:38:04Z</dcterms:modified>
</cp:coreProperties>
</file>