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426" y="-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ミストファン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樹脂、容器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/PET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樹脂、羽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/EVA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9.8×7.8×21.8cm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ｌ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112g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付属品：ミニプラスドライバー付き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形乾電池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本使用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別売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ファン付きのミストスプレーです。羽は柔らかい</a:t>
            </a:r>
            <a:r>
              <a:rPr lang="en-US" altLang="ja-JP" sz="1600" dirty="0"/>
              <a:t>EVA</a:t>
            </a:r>
            <a:r>
              <a:rPr lang="ja-JP" altLang="en-US" sz="1600" dirty="0"/>
              <a:t>素材ですので回転中に触れても安全です。屋外イベントや野外作業用におすすめ。オリジナル名入れも可能ですので販促用にも是非！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D43B3B97-0EAC-D2DA-83C1-A0B0DC52E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417" y="1338844"/>
            <a:ext cx="3695145" cy="369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598</TotalTime>
  <Words>95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2024-07-25T03:38:07Z</dcterms:modified>
</cp:coreProperties>
</file>