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93"/>
  </p:normalViewPr>
  <p:slideViewPr>
    <p:cSldViewPr snapToGrid="0" snapToObjects="1">
      <p:cViewPr varScale="1">
        <p:scale>
          <a:sx n="110" d="100"/>
          <a:sy n="110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ロールトップバッグ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ポリエステル、ベルト部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ポリプロピレン、バックル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44×61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底マチ約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24×26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ベルトをくるくる巻き込みながらバックルをカチッと留めると、内容量に合わせて、大きさを変えられるシンプルなロールトップバッグです。名入れも可能なためオリジナルグッズとしても是非！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 descr="https://www.kilamek-novelty.com/html/upload/save_image/ut-2321800/2321800-01.jpg">
            <a:extLst>
              <a:ext uri="{FF2B5EF4-FFF2-40B4-BE49-F238E27FC236}">
                <a16:creationId xmlns:a16="http://schemas.microsoft.com/office/drawing/2014/main" id="{9F1FC2EA-3DEC-6249-A020-08FC641E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" y="1459983"/>
            <a:ext cx="3477607" cy="34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2024-07-25T03:38:07Z</dcterms:modified>
</cp:coreProperties>
</file>