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2"/>
  </p:normalViewPr>
  <p:slideViewPr>
    <p:cSldViewPr snapToGrid="0" snapToObjects="1">
      <p:cViewPr varScale="1">
        <p:scale>
          <a:sx n="180" d="100"/>
          <a:sy n="180" d="100"/>
        </p:scale>
        <p:origin x="208" y="28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ボトルティッシュ</a:t>
            </a:r>
            <a:r>
              <a:rPr lang="en-US" altLang="ja-JP" sz="2000" dirty="0">
                <a:solidFill>
                  <a:schemeClr val="bg1"/>
                </a:solidFill>
                <a:latin typeface="Meiryo UI" panose="020B0604030504040204" pitchFamily="34" charset="-128"/>
                <a:ea typeface="Meiryo UI" panose="020B0604030504040204" pitchFamily="34" charset="-128"/>
              </a:rPr>
              <a:t>60</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 底蓋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6.8</a:t>
            </a:r>
            <a:r>
              <a:rPr lang="en" altLang="ja-JP" sz="900" dirty="0">
                <a:latin typeface="Meiryo UI" panose="020B0604030504040204" pitchFamily="34" charset="-128"/>
                <a:ea typeface="Meiryo UI" panose="020B0604030504040204" pitchFamily="34" charset="-128"/>
              </a:rPr>
              <a:t>cm </a:t>
            </a:r>
            <a:r>
              <a:rPr lang="ja-JP" altLang="en-US" sz="90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22.5</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（包装形態：ポリ袋入り）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102</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色取混</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ボックスティッシュの中身をそのまま詰め替えられるボトル型ティッシュケースです。車のドリンクホルダーなどにもすっと入れられて使用できるのでとっても便利。是非ご活用ください。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3678D7-82B6-9143-BB01-42CE62601628}"/>
              </a:ext>
            </a:extLst>
          </p:cNvPr>
          <p:cNvPicPr>
            <a:picLocks noChangeAspect="1"/>
          </p:cNvPicPr>
          <p:nvPr/>
        </p:nvPicPr>
        <p:blipFill>
          <a:blip r:embed="rId5"/>
          <a:stretch>
            <a:fillRect/>
          </a:stretch>
        </p:blipFill>
        <p:spPr>
          <a:xfrm>
            <a:off x="690354" y="1590519"/>
            <a:ext cx="3596156" cy="331394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522</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2024-07-25T03:38:10Z</dcterms:modified>
</cp:coreProperties>
</file>