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4" d="100"/>
          <a:sy n="104" d="100"/>
        </p:scale>
        <p:origin x="336" y="24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保冷温ショルダーバッグ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色取混</a:t>
            </a:r>
          </a:p>
          <a:p>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(PVC</a:t>
            </a:r>
            <a:r>
              <a:rPr lang="ja-JP" altLang="en-US" sz="900" dirty="0">
                <a:latin typeface="Meiryo UI" panose="020B0604030504040204" pitchFamily="34" charset="-128"/>
                <a:ea typeface="Meiryo UI" panose="020B0604030504040204" pitchFamily="34" charset="-128"/>
              </a:rPr>
              <a:t>コーティング</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・ポリエチレン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アルミ蒸着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・亜鉛合金・ナイロン・ポリアセタール・ポリプロピレン</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33×12×26cm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201g</a:t>
            </a:r>
          </a:p>
          <a:p>
            <a:r>
              <a:rPr lang="ja-JP" altLang="en-US" sz="900" dirty="0">
                <a:latin typeface="Meiryo UI" panose="020B0604030504040204" pitchFamily="34" charset="-128"/>
                <a:ea typeface="Meiryo UI" panose="020B0604030504040204" pitchFamily="34" charset="-128"/>
              </a:rPr>
              <a:t>包装：ポリ袋入り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両手を自由に使えるショルダータイプでレジャーなどにはぴったりの保冷温バッグです。自転車などでお買い物に行かれる際なども便利ですしたっぷり入る容量も高ポイント。是非ご活用ください。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0" name="図 49">
            <a:extLst>
              <a:ext uri="{FF2B5EF4-FFF2-40B4-BE49-F238E27FC236}">
                <a16:creationId xmlns:a16="http://schemas.microsoft.com/office/drawing/2014/main" id="{0A8F3124-2025-957B-E0C3-7C41F5CA393A}"/>
              </a:ext>
            </a:extLst>
          </p:cNvPr>
          <p:cNvPicPr>
            <a:picLocks noChangeAspect="1"/>
          </p:cNvPicPr>
          <p:nvPr/>
        </p:nvPicPr>
        <p:blipFill>
          <a:blip r:embed="rId5"/>
          <a:stretch>
            <a:fillRect/>
          </a:stretch>
        </p:blipFill>
        <p:spPr>
          <a:xfrm>
            <a:off x="634766" y="1364028"/>
            <a:ext cx="3662089" cy="366208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642</TotalTime>
  <Words>93</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249</cp:revision>
  <cp:lastPrinted>2021-07-20T08:57:41Z</cp:lastPrinted>
  <dcterms:created xsi:type="dcterms:W3CDTF">2021-06-21T09:41:39Z</dcterms:created>
  <dcterms:modified xsi:type="dcterms:W3CDTF">2024-07-25T03:38:12Z</dcterms:modified>
</cp:coreProperties>
</file>