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8"/>
  </p:normalViewPr>
  <p:slideViewPr>
    <p:cSldViewPr snapToGrid="0" snapToObjects="1">
      <p:cViewPr varScale="1">
        <p:scale>
          <a:sx n="188" d="100"/>
          <a:sy n="188" d="100"/>
        </p:scale>
        <p:origin x="80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ハンディスプレーペン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a:t>
            </a:r>
            <a:r>
              <a:rPr lang="en" altLang="ja-JP" sz="900" dirty="0">
                <a:latin typeface="Meiryo UI" panose="020B0604030504040204" pitchFamily="34" charset="-128"/>
                <a:ea typeface="Meiryo UI" panose="020B0604030504040204" pitchFamily="34" charset="-128"/>
              </a:rPr>
              <a:t>TPR</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樹脂</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15.5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（包装形態：ジッパーケース入り）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13</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色取混</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インクは黒のみ</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消毒用アルコールのスプレー式でシュッと射出させることができる、非常に便利なボールペンです。イベント等でのちょっとした特典用やノベルティ用としても喜ばれます。是非ご活用ください。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884809-FD45-8B43-9776-C83FE5A58573}"/>
              </a:ext>
            </a:extLst>
          </p:cNvPr>
          <p:cNvPicPr>
            <a:picLocks noChangeAspect="1"/>
          </p:cNvPicPr>
          <p:nvPr/>
        </p:nvPicPr>
        <p:blipFill>
          <a:blip r:embed="rId5"/>
          <a:stretch>
            <a:fillRect/>
          </a:stretch>
        </p:blipFill>
        <p:spPr>
          <a:xfrm>
            <a:off x="1165960" y="1507115"/>
            <a:ext cx="2780791" cy="356904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86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2024-07-25T03:38:13Z</dcterms:modified>
</cp:coreProperties>
</file>