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0" d="100"/>
          <a:sy n="90" d="100"/>
        </p:scale>
        <p:origin x="450" y="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抗菌コンパクトマスクケース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カラー展開：オフホワイト、ブラック</a:t>
            </a:r>
          </a:p>
          <a:p>
            <a:r>
              <a:rPr lang="ja-JP" altLang="en-US" sz="900" dirty="0">
                <a:latin typeface="Meiryo UI" panose="020B0604030504040204" pitchFamily="34" charset="-128"/>
                <a:ea typeface="Meiryo UI" panose="020B0604030504040204" pitchFamily="34" charset="-128"/>
              </a:rPr>
              <a:t>素材：ポリプロピレン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12.5×8.5×1.5cm</a:t>
            </a:r>
          </a:p>
          <a:p>
            <a:r>
              <a:rPr lang="ja-JP" altLang="en-US" sz="900" dirty="0">
                <a:latin typeface="Meiryo UI" panose="020B0604030504040204" pitchFamily="34" charset="-128"/>
                <a:ea typeface="Meiryo UI" panose="020B0604030504040204" pitchFamily="34" charset="-128"/>
              </a:rPr>
              <a:t>包装：ポリ袋入り</a:t>
            </a:r>
          </a:p>
          <a:p>
            <a:r>
              <a:rPr lang="ja-JP" altLang="en-US" sz="900" dirty="0">
                <a:latin typeface="Meiryo UI" panose="020B0604030504040204" pitchFamily="34" charset="-128"/>
                <a:ea typeface="Meiryo UI" panose="020B0604030504040204" pitchFamily="34" charset="-128"/>
              </a:rPr>
              <a:t>生産国：日本製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マスクを半分に折って収納できるコンパクトでシンプルな国産マスクケースです。抗菌タイプのため安心してご活用いただけます。カラーバリエーションはオフホワイトとブラックの</a:t>
            </a:r>
            <a:r>
              <a:rPr lang="en-US" altLang="ja-JP" sz="1600" dirty="0"/>
              <a:t>2</a:t>
            </a:r>
            <a:r>
              <a:rPr lang="ja-JP" altLang="en-US" sz="1600" dirty="0"/>
              <a:t>色展開。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1" name="図 40">
            <a:extLst>
              <a:ext uri="{FF2B5EF4-FFF2-40B4-BE49-F238E27FC236}">
                <a16:creationId xmlns:a16="http://schemas.microsoft.com/office/drawing/2014/main" id="{95680625-0390-33AD-538C-AAD61F6F0442}"/>
              </a:ext>
            </a:extLst>
          </p:cNvPr>
          <p:cNvPicPr>
            <a:picLocks noChangeAspect="1"/>
          </p:cNvPicPr>
          <p:nvPr/>
        </p:nvPicPr>
        <p:blipFill>
          <a:blip r:embed="rId5"/>
          <a:stretch>
            <a:fillRect/>
          </a:stretch>
        </p:blipFill>
        <p:spPr>
          <a:xfrm>
            <a:off x="718975" y="1411261"/>
            <a:ext cx="3560088" cy="3560088"/>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684</TotalTime>
  <Words>70</Words>
  <Application>Microsoft Office PowerPoint</Application>
  <PresentationFormat>画面に合わせる (4:3)</PresentationFormat>
  <Paragraphs>16</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251</cp:revision>
  <cp:lastPrinted>2021-07-20T08:57:41Z</cp:lastPrinted>
  <dcterms:created xsi:type="dcterms:W3CDTF">2021-06-21T09:41:39Z</dcterms:created>
  <dcterms:modified xsi:type="dcterms:W3CDTF">2024-07-25T03:38:14Z</dcterms:modified>
</cp:coreProperties>
</file>