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9"/>
  </p:normalViewPr>
  <p:slideViewPr>
    <p:cSldViewPr snapToGrid="0" snapToObjects="1">
      <p:cViewPr varScale="1">
        <p:scale>
          <a:sx n="121" d="100"/>
          <a:sy n="121" d="100"/>
        </p:scale>
        <p:origin x="256" y="2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4in1</a:t>
            </a:r>
            <a:r>
              <a:rPr lang="ja-JP" altLang="en-US" sz="2000">
                <a:solidFill>
                  <a:schemeClr val="bg1"/>
                </a:solidFill>
                <a:latin typeface="Meiryo UI" panose="020B0604030504040204" pitchFamily="34" charset="-128"/>
                <a:ea typeface="Meiryo UI" panose="020B0604030504040204" pitchFamily="34" charset="-128"/>
              </a:rPr>
              <a:t>多機能タッチボールペン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a:t>
            </a:r>
            <a:r>
              <a:rPr lang="ja-JP" altLang="en-US" sz="900">
                <a:latin typeface="Meiryo UI" panose="020B0604030504040204" pitchFamily="34" charset="-128"/>
                <a:ea typeface="Meiryo UI" panose="020B0604030504040204" pitchFamily="34" charset="-128"/>
              </a:rPr>
              <a:t>樹脂・シリコンゴム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13.7</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11g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注意事項：色指定不可</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SR626SW</a:t>
            </a:r>
            <a:r>
              <a:rPr lang="ja-JP" altLang="en-US" sz="90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内蔵</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ペンライトやスマホスタンド、またタブレット操作に非常に便利なタッチペン機能もついた多機能ボールペンです。オリジナル名入れも可能な商品ですのでオリジナルグッズ用等としてもおすすめ。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ut-2322400/2322400-01.jpg">
            <a:extLst>
              <a:ext uri="{FF2B5EF4-FFF2-40B4-BE49-F238E27FC236}">
                <a16:creationId xmlns:a16="http://schemas.microsoft.com/office/drawing/2014/main" id="{57946901-34A9-6D4D-96E1-EB51EC675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416" y="1519084"/>
            <a:ext cx="3382005" cy="338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90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2024-07-25T03:38:15Z</dcterms:modified>
</cp:coreProperties>
</file>