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速乾携帯用ハンドジェル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29ml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素材：容器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/PET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・シリコーンゴム 成分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エタノール、水、グリセリン、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PG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ア クリレーツ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アクリル酸アルキル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(C10-30))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ク ロスポリマー、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TEA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、アロエベラ液汁、マルト デキストリン、酢酸トコフェロール、香料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3.9×2.3×7.7cm(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持ち手含まず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包装：なし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普段使っているバッグなどに下げやすいハンドル付きのアルコールハンドジェルです。速乾性のため使い勝手も良く、イベントやキャンペーンでのばらまき用ノベルティとしてもおすすめ。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FAB2D9FE-F3AC-2F9E-774C-203E0571EC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11085"/>
            <a:ext cx="3576336" cy="357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1067</TotalTime>
  <Words>102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263</cp:revision>
  <cp:lastPrinted>2021-07-20T08:57:41Z</cp:lastPrinted>
  <dcterms:created xsi:type="dcterms:W3CDTF">2021-06-21T09:41:39Z</dcterms:created>
  <dcterms:modified xsi:type="dcterms:W3CDTF">2024-11-22T06:00:57Z</dcterms:modified>
</cp:coreProperties>
</file>