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2"/>
  </p:normalViewPr>
  <p:slideViewPr>
    <p:cSldViewPr snapToGrid="0" snapToObjects="1">
      <p:cViewPr varScale="1">
        <p:scale>
          <a:sx n="120" d="100"/>
          <a:sy n="120" d="100"/>
        </p:scale>
        <p:origin x="256"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保冷温デルタバッグ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材：表生地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内生地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ファスナー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亜鉛合金・ナイロン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26×17×21.5</a:t>
            </a:r>
            <a:r>
              <a:rPr lang="en" altLang="ja-JP" sz="900" dirty="0">
                <a:latin typeface="Meiryo UI" panose="020B0604030504040204" pitchFamily="34" charset="-128"/>
                <a:ea typeface="Meiryo UI" panose="020B0604030504040204" pitchFamily="34" charset="-128"/>
              </a:rPr>
              <a:t>cm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126g</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注意事項：色指定不可</a:t>
            </a:r>
            <a:r>
              <a:rPr lang="en-US" altLang="ja-JP" sz="900" dirty="0">
                <a:latin typeface="Meiryo UI" panose="020B0604030504040204" pitchFamily="34" charset="-128"/>
                <a:ea typeface="Meiryo UI" panose="020B0604030504040204" pitchFamily="34" charset="-128"/>
              </a:rPr>
              <a:t> 4</a:t>
            </a:r>
            <a:r>
              <a:rPr lang="ja-JP" altLang="en-US" sz="900">
                <a:latin typeface="Meiryo UI" panose="020B0604030504040204" pitchFamily="34" charset="-128"/>
                <a:ea typeface="Meiryo UI" panose="020B0604030504040204" pitchFamily="34" charset="-128"/>
              </a:rPr>
              <a:t>色取混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保冷温効果も高く、お弁当もそのまま入れやすいデルタ型のバッグです。名入れプリントも可能なアイテムですのでノベルティアイテムやオリジナルグッズ用としてもおすすめです。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descr="https://www.kilamek-novelty.com/html/upload/save_image/ut-2322520/2322520-01.jpg">
            <a:extLst>
              <a:ext uri="{FF2B5EF4-FFF2-40B4-BE49-F238E27FC236}">
                <a16:creationId xmlns:a16="http://schemas.microsoft.com/office/drawing/2014/main" id="{CA69592A-FCF3-9C46-8248-1F972CB15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367" y="1485728"/>
            <a:ext cx="3414596" cy="341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TotalTime>
  <Words>95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2024-07-25T03:38:16Z</dcterms:modified>
</cp:coreProperties>
</file>