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41"/>
  </p:normalViewPr>
  <p:slideViewPr>
    <p:cSldViewPr snapToGrid="0" snapToObjects="1">
      <p:cViewPr varScale="1">
        <p:scale>
          <a:sx n="136" d="100"/>
          <a:sy n="136" d="100"/>
        </p:scale>
        <p:origin x="3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マスク専用洗濯ポーチ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材：ポリエステル・ポリプロピレン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18×13cm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16g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装：ポリ袋入り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マスクを洗濯機が洗うことができる、とっても便利なマスク専用洗濯ポーチです。洗濯をする意外にも予備のマスクを持ち歩きたい場合のケースとしても利用可能です。是非ご活用ください。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6" name="Picture 2" descr="https://www.kilamek-novelty.com/html/upload/save_image/ut-2322610/2322610-01.jpg">
            <a:extLst>
              <a:ext uri="{FF2B5EF4-FFF2-40B4-BE49-F238E27FC236}">
                <a16:creationId xmlns:a16="http://schemas.microsoft.com/office/drawing/2014/main" id="{E1B501D3-6222-AA41-BADB-3FD2C61C3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94" y="1312321"/>
            <a:ext cx="3737215" cy="373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524</TotalTime>
  <Words>78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234</cp:revision>
  <cp:lastPrinted>2021-07-20T08:57:41Z</cp:lastPrinted>
  <dcterms:created xsi:type="dcterms:W3CDTF">2021-06-21T09:41:39Z</dcterms:created>
  <dcterms:modified xsi:type="dcterms:W3CDTF">2024-07-25T03:38:18Z</dcterms:modified>
</cp:coreProperties>
</file>