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備えて安心 衛生対策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79399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素材：アルコールハンドスプレー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10ml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容器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アルコールハンドスプレー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10ml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成分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エタノール、水、グリセリン、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PG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、アロエベラ液汁、マルトデキストリン、酢酸トコフェロール、香料 ケース入り紙石けん容器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ケース入り紙石けん成分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水、ラウロイルサルコシン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Na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、ポリビニルアルコール、ラウリル硫酸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Na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、コカミド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MEA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、グリセリン、ラウレス硫酸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Na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、ヤシ油、ベンザルコニウムクロリド、フェノキシエタノール、香料、赤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2 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除菌ポケットウェットティッシュ原紙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不織布 収納ポーチ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/PVC</a:t>
            </a:r>
          </a:p>
          <a:p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サイズ：アルコールハンドスプレー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10ml/2×1.5×14.8cm 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ケース入り紙石けん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/6.5×4.5×2cm 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除菌ポケットウェットティッシュ原紙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/15×20cm </a:t>
            </a:r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収納ポーチ</a:t>
            </a:r>
            <a:r>
              <a:rPr lang="en-US" altLang="ja-JP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/20×15cm</a:t>
            </a:r>
          </a:p>
          <a:p>
            <a:r>
              <a:rPr lang="ja-JP" altLang="en-US" sz="8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 </a:t>
            </a:r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アルコールハンドスプレー、紙石けん、除菌ウェットティッシュを、持ち歩きやすい専用のポーチに収納した</a:t>
            </a:r>
            <a:r>
              <a:rPr lang="en-US" altLang="ja-JP" sz="1600" dirty="0"/>
              <a:t>4</a:t>
            </a:r>
            <a:r>
              <a:rPr lang="ja-JP" altLang="en-US" sz="1600" dirty="0"/>
              <a:t>点セット。コンパクトなためイベント等で配布するのにも適しています。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D27EA8DD-3CB1-FDEF-BD18-AECB5790C6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758" y="1579940"/>
            <a:ext cx="3402692" cy="340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1094</TotalTime>
  <Words>155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2024-11-21T07:37:45Z</dcterms:modified>
</cp:coreProperties>
</file>