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6" y="2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片手でプッシュ キッチンウォッシュ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素材：プッシュアップディスペンサー</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・ポリプロピレン スポンジ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ウレタン</a:t>
            </a:r>
          </a:p>
          <a:p>
            <a:r>
              <a:rPr lang="ja-JP" altLang="en-US" sz="900" dirty="0">
                <a:latin typeface="Meiryo UI" panose="020B0604030504040204" pitchFamily="34" charset="-128"/>
                <a:ea typeface="Meiryo UI" panose="020B0604030504040204" pitchFamily="34" charset="-128"/>
              </a:rPr>
              <a:t>サイズ：プッシュアップディスペンサー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6.2×</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14.3cm </a:t>
            </a:r>
            <a:r>
              <a:rPr lang="ja-JP" altLang="en-US" sz="900" dirty="0">
                <a:latin typeface="Meiryo UI" panose="020B0604030504040204" pitchFamily="34" charset="-128"/>
                <a:ea typeface="Meiryo UI" panose="020B0604030504040204" pitchFamily="34" charset="-128"/>
              </a:rPr>
              <a:t>スポンジ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6.4×2.8×13.4cm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64g</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スポンジを口に押し当ててプッシュし使用する、とっても便利な上に潜在の使い過ぎも防げるキッチンウォッシュです。コップなども洗いやすいツリー型のスポンジも高ポイント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87F146C5-6A52-A3DF-94A3-E0F7F3078857}"/>
              </a:ext>
            </a:extLst>
          </p:cNvPr>
          <p:cNvPicPr>
            <a:picLocks noChangeAspect="1"/>
          </p:cNvPicPr>
          <p:nvPr/>
        </p:nvPicPr>
        <p:blipFill>
          <a:blip r:embed="rId5"/>
          <a:stretch>
            <a:fillRect/>
          </a:stretch>
        </p:blipFill>
        <p:spPr>
          <a:xfrm>
            <a:off x="684027" y="1356953"/>
            <a:ext cx="3630468" cy="36304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TotalTime>
  <Words>83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2024-07-25T03:54:35Z</dcterms:modified>
</cp:coreProperties>
</file>