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超吸水マルチ傘カバー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ポリエステル 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ゴム ファスナー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ナイロン・亜鉛合金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35g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包装：デザインポリ袋入り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濡れた折りたたみ傘をバッグに入れたりする際に非常に便利な、吸水性に優れた傘カバーです。すっきりとしたシンプルなデザインのため、オリジナル名入れプリントもよく映えます。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B3C6B98C-C1D1-6124-F1AE-BCE1E405F3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514" y="1331876"/>
            <a:ext cx="3719048" cy="37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653</TotalTime>
  <Words>76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246</cp:revision>
  <cp:lastPrinted>2021-07-20T08:57:41Z</cp:lastPrinted>
  <dcterms:created xsi:type="dcterms:W3CDTF">2021-06-21T09:41:39Z</dcterms:created>
  <dcterms:modified xsi:type="dcterms:W3CDTF">2024-07-25T03:54:39Z</dcterms:modified>
</cp:coreProperties>
</file>