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シリコンケース付きハンドソープ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35ml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プリント色数：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色取混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素材：容器／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・シリコーンゴム 成分／水、ラウレス硫酸Ｎａ、コカミドプロピルベタイン、塩化Ｎａ、グリセリン、エチルヘキシルグリセリン、クエン酸、フェノキシエタノール、香料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5×2.5×7cm(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持ち手含まず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包装：なし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外出時などどこでも気になる時にすぐに手を洗うことができる、携帯用のハンドソープです。シリコンケース付きでバッグなどに取り付けることも可能。ノベルティ用等におすすめです。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1" name="図 120">
            <a:extLst>
              <a:ext uri="{FF2B5EF4-FFF2-40B4-BE49-F238E27FC236}">
                <a16:creationId xmlns:a16="http://schemas.microsoft.com/office/drawing/2014/main" id="{C4A05187-AF25-2E4F-46C3-F3D5B5988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728" y="1361871"/>
            <a:ext cx="3667886" cy="366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1011</TotalTime>
  <Words>104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290</cp:revision>
  <cp:lastPrinted>2021-07-20T08:57:41Z</cp:lastPrinted>
  <dcterms:created xsi:type="dcterms:W3CDTF">2021-06-21T09:41:39Z</dcterms:created>
  <dcterms:modified xsi:type="dcterms:W3CDTF">2024-07-25T03:54:40Z</dcterms:modified>
</cp:coreProperties>
</file>