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ピクニック保冷温バッグ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プリント色数：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(PVC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・ポリエチレン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アルミ蒸着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・亜鉛合金・ナイロン・ポリアセタール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30×23×31cm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保冷温効果の高いアルミ蒸着フィルム仕様で、暑い真夏のお買い物やアウトドアシーンに非常に便利なバッグです。</a:t>
            </a:r>
            <a:r>
              <a:rPr lang="en-US" altLang="ja-JP" sz="1600" dirty="0"/>
              <a:t>2L</a:t>
            </a:r>
            <a:r>
              <a:rPr lang="ja-JP" altLang="en-US" sz="1600" dirty="0"/>
              <a:t>ペットボトルが</a:t>
            </a:r>
            <a:r>
              <a:rPr lang="en-US" altLang="ja-JP" sz="1600" dirty="0"/>
              <a:t>6</a:t>
            </a:r>
            <a:r>
              <a:rPr lang="ja-JP" altLang="en-US" sz="1600" dirty="0"/>
              <a:t>本入る大容量サイズなため使い勝手も抜群です！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981203D-C7AA-0AC5-AC19-0F13E2310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43" y="1226481"/>
            <a:ext cx="3823667" cy="382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</TotalTime>
  <Words>96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2024-08-09T06:51:11Z</dcterms:modified>
</cp:coreProperties>
</file>