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8" d="100"/>
          <a:sy n="108" d="100"/>
        </p:scale>
        <p:origin x="534" y="13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バックプロテクトジャンプ傘 </a:t>
            </a:r>
            <a:r>
              <a:rPr lang="en-US" altLang="ja-JP" sz="2000" dirty="0">
                <a:solidFill>
                  <a:schemeClr val="bg1"/>
                </a:solidFill>
                <a:latin typeface="Meiryo UI" panose="020B0604030504040204" pitchFamily="34" charset="-128"/>
                <a:ea typeface="Meiryo UI" panose="020B0604030504040204" pitchFamily="34" charset="-128"/>
              </a:rPr>
              <a:t>1</a:t>
            </a:r>
            <a:r>
              <a:rPr lang="ja-JP" altLang="en-US" sz="2000" dirty="0">
                <a:solidFill>
                  <a:schemeClr val="bg1"/>
                </a:solidFill>
                <a:latin typeface="Meiryo UI" panose="020B0604030504040204" pitchFamily="34" charset="-128"/>
                <a:ea typeface="Meiryo UI" panose="020B0604030504040204" pitchFamily="34" charset="-128"/>
              </a:rPr>
              <a:t>本</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プリント色数：</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色取混</a:t>
            </a:r>
          </a:p>
          <a:p>
            <a:r>
              <a:rPr lang="ja-JP" altLang="en-US" sz="900" dirty="0">
                <a:latin typeface="Meiryo UI" panose="020B0604030504040204" pitchFamily="34" charset="-128"/>
                <a:ea typeface="Meiryo UI" panose="020B0604030504040204" pitchFamily="34" charset="-128"/>
              </a:rPr>
              <a:t>素材：生地／ポリエステル 中棒／スチール 親骨／グラスファイバー 手元・石突／ポリプロピレン</a:t>
            </a:r>
          </a:p>
          <a:p>
            <a:r>
              <a:rPr lang="ja-JP" altLang="en-US" sz="900" dirty="0">
                <a:latin typeface="Meiryo UI" panose="020B0604030504040204" pitchFamily="34" charset="-128"/>
                <a:ea typeface="Meiryo UI" panose="020B0604030504040204" pitchFamily="34" charset="-128"/>
              </a:rPr>
              <a:t>サイズ：全長</a:t>
            </a:r>
            <a:r>
              <a:rPr lang="en-US" altLang="ja-JP" sz="900" dirty="0">
                <a:latin typeface="Meiryo UI" panose="020B0604030504040204" pitchFamily="34" charset="-128"/>
                <a:ea typeface="Meiryo UI" panose="020B0604030504040204" pitchFamily="34" charset="-128"/>
              </a:rPr>
              <a:t>85cm(</a:t>
            </a:r>
            <a:r>
              <a:rPr lang="ja-JP" altLang="en-US" sz="900" dirty="0">
                <a:latin typeface="Meiryo UI" panose="020B0604030504040204" pitchFamily="34" charset="-128"/>
                <a:ea typeface="Meiryo UI" panose="020B0604030504040204" pitchFamily="34" charset="-128"/>
              </a:rPr>
              <a:t>親骨</a:t>
            </a:r>
            <a:r>
              <a:rPr lang="en-US" altLang="ja-JP" sz="900" dirty="0">
                <a:latin typeface="Meiryo UI" panose="020B0604030504040204" pitchFamily="34" charset="-128"/>
                <a:ea typeface="Meiryo UI" panose="020B0604030504040204" pitchFamily="34" charset="-128"/>
              </a:rPr>
              <a:t>60cm)(</a:t>
            </a:r>
            <a:r>
              <a:rPr lang="ja-JP" altLang="en-US" sz="900" dirty="0">
                <a:latin typeface="Meiryo UI" panose="020B0604030504040204" pitchFamily="34" charset="-128"/>
                <a:ea typeface="Meiryo UI" panose="020B0604030504040204" pitchFamily="34" charset="-128"/>
              </a:rPr>
              <a:t>伸長部分</a:t>
            </a:r>
            <a:r>
              <a:rPr lang="en-US" altLang="ja-JP" sz="900" dirty="0">
                <a:latin typeface="Meiryo UI" panose="020B0604030504040204" pitchFamily="34" charset="-128"/>
                <a:ea typeface="Meiryo UI" panose="020B0604030504040204" pitchFamily="34" charset="-128"/>
              </a:rPr>
              <a:t>72cm)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426g</a:t>
            </a:r>
          </a:p>
          <a:p>
            <a:r>
              <a:rPr lang="ja-JP" altLang="en-US" sz="900" dirty="0">
                <a:latin typeface="Meiryo UI" panose="020B0604030504040204" pitchFamily="34" charset="-128"/>
                <a:ea typeface="Meiryo UI" panose="020B0604030504040204" pitchFamily="34" charset="-128"/>
              </a:rPr>
              <a:t>包装：ポリ袋入り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70751"/>
          </a:xfrm>
          <a:prstGeom prst="rect">
            <a:avLst/>
          </a:prstGeom>
          <a:noFill/>
        </p:spPr>
        <p:txBody>
          <a:bodyPr wrap="square" lIns="0" tIns="46800" rIns="0" spcCol="360000" rtlCol="0">
            <a:spAutoFit/>
          </a:bodyPr>
          <a:lstStyle/>
          <a:p>
            <a:pPr algn="just"/>
            <a:r>
              <a:rPr lang="ja-JP" altLang="en-US" sz="1600" dirty="0"/>
              <a:t>広げたときに後ろ側のほうが約センチほど大きくなるため、背負ったリュックや荷物を濡らすことなく雨から守れる便利なジャンプ傘です。雨の多い季節の特典用や景品用におすすめ。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6" name="図 1035">
            <a:extLst>
              <a:ext uri="{FF2B5EF4-FFF2-40B4-BE49-F238E27FC236}">
                <a16:creationId xmlns:a16="http://schemas.microsoft.com/office/drawing/2014/main" id="{7E33C343-F285-DB3C-156B-F20D253C1998}"/>
              </a:ext>
            </a:extLst>
          </p:cNvPr>
          <p:cNvPicPr>
            <a:picLocks noChangeAspect="1"/>
          </p:cNvPicPr>
          <p:nvPr/>
        </p:nvPicPr>
        <p:blipFill>
          <a:blip r:embed="rId5"/>
          <a:stretch>
            <a:fillRect/>
          </a:stretch>
        </p:blipFill>
        <p:spPr>
          <a:xfrm>
            <a:off x="753830" y="1422051"/>
            <a:ext cx="3567635" cy="3567635"/>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1018</TotalTime>
  <Words>101</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281</cp:revision>
  <cp:lastPrinted>2021-07-20T08:57:41Z</cp:lastPrinted>
  <dcterms:created xsi:type="dcterms:W3CDTF">2021-06-21T09:41:39Z</dcterms:created>
  <dcterms:modified xsi:type="dcterms:W3CDTF">2024-07-25T03:54:42Z</dcterms:modified>
</cp:coreProperties>
</file>