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 携帯カトラリーセット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材：ポリプロピレン・バンブーファイバー</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スプーン／全長約</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フォーク／全長約</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18.2cm(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収納ケース／約</a:t>
            </a:r>
            <a:r>
              <a:rPr lang="en-US" altLang="ja-JP" sz="900" dirty="0">
                <a:latin typeface="Meiryo UI" panose="020B0604030504040204" pitchFamily="34" charset="-128"/>
                <a:ea typeface="Meiryo UI" panose="020B0604030504040204" pitchFamily="34" charset="-128"/>
              </a:rPr>
              <a:t>11.3×5.5×2.3cm</a:t>
            </a: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46g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組み立て式のためコンパクトな手の平サイズで手軽に持ち歩くことができるカトラリーセット。素材には成長の早い竹繊維を配合しているため、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にも貢献できるサステナブルなアイテムです。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F648F43A-79A7-324C-F160-61FC982B9F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69" y="1380461"/>
            <a:ext cx="3634890" cy="363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109</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2024-07-25T03:54:43Z</dcterms:modified>
</cp:coreProperties>
</file>