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スライドで簡単カット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よごれを防ぐまな板シート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素材：まな板シート／ポリエチレン レール／ポリアセタール スライダー／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サイズ：まな板シート／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24cm×2.5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まな板の上に敷く使い捨てシートです。まな板を汚さずに済むため、とくにアウトドアシーンなどでは洗い物を減らせてとっても便利。付属のスライダーで簡単にカットできるのもポイントです。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C451D9C-E499-8BDC-C975-AE6007AB8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02" y="137190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2024-07-25T03:54:44Z</dcterms:modified>
</cp:coreProperties>
</file>